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Quattrocento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QuattrocentoSans-boldItalic.fntdata"/><Relationship Id="rId9" Type="http://schemas.openxmlformats.org/officeDocument/2006/relationships/font" Target="fonts/Quattrocento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attrocentoSans-regular.fntdata"/><Relationship Id="rId8" Type="http://schemas.openxmlformats.org/officeDocument/2006/relationships/font" Target="fonts/Quattrocento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081076" y="-25"/>
            <a:ext cx="1441345" cy="5143575"/>
            <a:chOff x="0" y="50"/>
            <a:chExt cx="1470911" cy="5143575"/>
          </a:xfrm>
        </p:grpSpPr>
        <p:sp>
          <p:nvSpPr>
            <p:cNvPr id="55" name="Google Shape;55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60" name="Google Shape;60;p13"/>
            <p:cNvCxnSpPr>
              <a:stCxn id="59" idx="4"/>
              <a:endCxn id="55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2" name="Google Shape;62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4" name="Google Shape;64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3" name="Google Shape;73;p13"/>
            <p:cNvCxnSpPr>
              <a:stCxn id="64" idx="6"/>
              <a:endCxn id="65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4" name="Google Shape;74;p13"/>
            <p:cNvCxnSpPr>
              <a:stCxn id="65" idx="3"/>
              <a:endCxn id="66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5" name="Google Shape;75;p13"/>
            <p:cNvCxnSpPr>
              <a:endCxn id="68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6" name="Google Shape;76;p13"/>
            <p:cNvCxnSpPr>
              <a:endCxn id="71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7" name="Google Shape;77;p13"/>
            <p:cNvCxnSpPr>
              <a:stCxn id="68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8" name="Google Shape;78;p13"/>
            <p:cNvCxnSpPr>
              <a:stCxn id="71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79" name="Google Shape;79;p13"/>
          <p:cNvGrpSpPr/>
          <p:nvPr/>
        </p:nvGrpSpPr>
        <p:grpSpPr>
          <a:xfrm>
            <a:off x="6162151" y="-25"/>
            <a:ext cx="1441345" cy="5143575"/>
            <a:chOff x="0" y="50"/>
            <a:chExt cx="1470911" cy="5143575"/>
          </a:xfrm>
        </p:grpSpPr>
        <p:sp>
          <p:nvSpPr>
            <p:cNvPr id="80" name="Google Shape;80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85" name="Google Shape;85;p13"/>
            <p:cNvCxnSpPr>
              <a:stCxn id="84" idx="4"/>
              <a:endCxn id="80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6" name="Google Shape;86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7" name="Google Shape;87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9" name="Google Shape;89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8" name="Google Shape;98;p13"/>
            <p:cNvCxnSpPr>
              <a:stCxn id="89" idx="6"/>
              <a:endCxn id="90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9" name="Google Shape;99;p13"/>
            <p:cNvCxnSpPr>
              <a:stCxn id="90" idx="3"/>
              <a:endCxn id="91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0" name="Google Shape;100;p13"/>
            <p:cNvCxnSpPr>
              <a:endCxn id="93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1" name="Google Shape;101;p13"/>
            <p:cNvCxnSpPr>
              <a:endCxn id="96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2" name="Google Shape;102;p13"/>
            <p:cNvCxnSpPr>
              <a:stCxn id="93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3" name="Google Shape;103;p13"/>
            <p:cNvCxnSpPr>
              <a:stCxn id="96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04" name="Google Shape;104;p13"/>
          <p:cNvGrpSpPr/>
          <p:nvPr/>
        </p:nvGrpSpPr>
        <p:grpSpPr>
          <a:xfrm>
            <a:off x="4621613" y="63"/>
            <a:ext cx="1441345" cy="5143575"/>
            <a:chOff x="0" y="50"/>
            <a:chExt cx="1470911" cy="5143575"/>
          </a:xfrm>
        </p:grpSpPr>
        <p:sp>
          <p:nvSpPr>
            <p:cNvPr id="105" name="Google Shape;105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110" name="Google Shape;110;p13"/>
            <p:cNvCxnSpPr>
              <a:stCxn id="109" idx="4"/>
              <a:endCxn id="105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1" name="Google Shape;111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2" name="Google Shape;112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4" name="Google Shape;114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3" name="Google Shape;123;p13"/>
            <p:cNvCxnSpPr>
              <a:stCxn id="114" idx="6"/>
              <a:endCxn id="115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4" name="Google Shape;124;p13"/>
            <p:cNvCxnSpPr>
              <a:stCxn id="115" idx="3"/>
              <a:endCxn id="116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5" name="Google Shape;125;p13"/>
            <p:cNvCxnSpPr>
              <a:endCxn id="118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6" name="Google Shape;126;p13"/>
            <p:cNvCxnSpPr>
              <a:endCxn id="121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7" name="Google Shape;127;p13"/>
            <p:cNvCxnSpPr>
              <a:stCxn id="118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8" name="Google Shape;128;p13"/>
            <p:cNvCxnSpPr>
              <a:stCxn id="121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29" name="Google Shape;129;p13"/>
          <p:cNvGrpSpPr/>
          <p:nvPr/>
        </p:nvGrpSpPr>
        <p:grpSpPr>
          <a:xfrm>
            <a:off x="7702689" y="63"/>
            <a:ext cx="1441345" cy="5143575"/>
            <a:chOff x="0" y="50"/>
            <a:chExt cx="1470911" cy="5143575"/>
          </a:xfrm>
        </p:grpSpPr>
        <p:sp>
          <p:nvSpPr>
            <p:cNvPr id="130" name="Google Shape;130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135" name="Google Shape;135;p13"/>
            <p:cNvCxnSpPr>
              <a:stCxn id="134" idx="4"/>
              <a:endCxn id="130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6" name="Google Shape;136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7" name="Google Shape;137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8" name="Google Shape;138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9" name="Google Shape;139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8" name="Google Shape;148;p13"/>
            <p:cNvCxnSpPr>
              <a:stCxn id="139" idx="6"/>
              <a:endCxn id="140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9" name="Google Shape;149;p13"/>
            <p:cNvCxnSpPr>
              <a:stCxn id="140" idx="3"/>
              <a:endCxn id="141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0" name="Google Shape;150;p13"/>
            <p:cNvCxnSpPr>
              <a:endCxn id="143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1" name="Google Shape;151;p13"/>
            <p:cNvCxnSpPr>
              <a:endCxn id="146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2" name="Google Shape;152;p13"/>
            <p:cNvCxnSpPr>
              <a:stCxn id="143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3" name="Google Shape;153;p13"/>
            <p:cNvCxnSpPr>
              <a:stCxn id="146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54" name="Google Shape;154;p13"/>
          <p:cNvGrpSpPr/>
          <p:nvPr/>
        </p:nvGrpSpPr>
        <p:grpSpPr>
          <a:xfrm>
            <a:off x="1540538" y="-25"/>
            <a:ext cx="1441345" cy="5143575"/>
            <a:chOff x="0" y="50"/>
            <a:chExt cx="1470911" cy="5143575"/>
          </a:xfrm>
        </p:grpSpPr>
        <p:sp>
          <p:nvSpPr>
            <p:cNvPr id="155" name="Google Shape;155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160" name="Google Shape;160;p13"/>
            <p:cNvCxnSpPr>
              <a:stCxn id="159" idx="4"/>
              <a:endCxn id="155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61" name="Google Shape;161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62" name="Google Shape;162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63" name="Google Shape;163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4" name="Google Shape;164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3" name="Google Shape;173;p13"/>
            <p:cNvCxnSpPr>
              <a:stCxn id="164" idx="6"/>
              <a:endCxn id="165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4" name="Google Shape;174;p13"/>
            <p:cNvCxnSpPr>
              <a:stCxn id="165" idx="3"/>
              <a:endCxn id="166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5" name="Google Shape;175;p13"/>
            <p:cNvCxnSpPr>
              <a:endCxn id="168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6" name="Google Shape;176;p13"/>
            <p:cNvCxnSpPr>
              <a:endCxn id="171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7" name="Google Shape;177;p13"/>
            <p:cNvCxnSpPr>
              <a:stCxn id="168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8" name="Google Shape;178;p13"/>
            <p:cNvCxnSpPr>
              <a:stCxn id="171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79" name="Google Shape;179;p13"/>
          <p:cNvGrpSpPr/>
          <p:nvPr/>
        </p:nvGrpSpPr>
        <p:grpSpPr>
          <a:xfrm>
            <a:off x="0" y="63"/>
            <a:ext cx="1441345" cy="5143575"/>
            <a:chOff x="0" y="50"/>
            <a:chExt cx="1470911" cy="5143575"/>
          </a:xfrm>
        </p:grpSpPr>
        <p:sp>
          <p:nvSpPr>
            <p:cNvPr id="180" name="Google Shape;180;p13"/>
            <p:cNvSpPr/>
            <p:nvPr/>
          </p:nvSpPr>
          <p:spPr>
            <a:xfrm>
              <a:off x="0" y="1077444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0" y="2154837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0" y="3232231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cxnSp>
          <p:nvCxnSpPr>
            <p:cNvPr id="183" name="Google Shape;183;p13"/>
            <p:cNvCxnSpPr/>
            <p:nvPr/>
          </p:nvCxnSpPr>
          <p:spPr>
            <a:xfrm>
              <a:off x="337090" y="191124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4" name="Google Shape;184;p13"/>
            <p:cNvCxnSpPr/>
            <p:nvPr/>
          </p:nvCxnSpPr>
          <p:spPr>
            <a:xfrm>
              <a:off x="337090" y="2988622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5" name="Google Shape;185;p13"/>
            <p:cNvSpPr/>
            <p:nvPr/>
          </p:nvSpPr>
          <p:spPr>
            <a:xfrm>
              <a:off x="674180" y="98643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221011" y="1325064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674180" y="1663689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674180" y="206383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21011" y="2402458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674180" y="2741083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674180" y="3141225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221011" y="3479852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674180" y="3818476"/>
              <a:ext cx="249900" cy="3387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4" name="Google Shape;194;p13"/>
            <p:cNvCxnSpPr>
              <a:stCxn id="185" idx="6"/>
              <a:endCxn id="186" idx="1"/>
            </p:cNvCxnSpPr>
            <p:nvPr/>
          </p:nvCxnSpPr>
          <p:spPr>
            <a:xfrm>
              <a:off x="924080" y="1155788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5" name="Google Shape;195;p13"/>
            <p:cNvCxnSpPr>
              <a:stCxn id="186" idx="3"/>
              <a:endCxn id="187" idx="6"/>
            </p:cNvCxnSpPr>
            <p:nvPr/>
          </p:nvCxnSpPr>
          <p:spPr>
            <a:xfrm flipH="1">
              <a:off x="924008" y="161416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6" name="Google Shape;196;p13"/>
            <p:cNvCxnSpPr>
              <a:endCxn id="189" idx="1"/>
            </p:cNvCxnSpPr>
            <p:nvPr/>
          </p:nvCxnSpPr>
          <p:spPr>
            <a:xfrm>
              <a:off x="924008" y="223306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7" name="Google Shape;197;p13"/>
            <p:cNvCxnSpPr>
              <a:endCxn id="192" idx="1"/>
            </p:cNvCxnSpPr>
            <p:nvPr/>
          </p:nvCxnSpPr>
          <p:spPr>
            <a:xfrm>
              <a:off x="924008" y="3310453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8" name="Google Shape;198;p13"/>
            <p:cNvCxnSpPr>
              <a:stCxn id="189" idx="3"/>
            </p:cNvCxnSpPr>
            <p:nvPr/>
          </p:nvCxnSpPr>
          <p:spPr>
            <a:xfrm flipH="1">
              <a:off x="924008" y="2691557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99" name="Google Shape;199;p13"/>
            <p:cNvCxnSpPr>
              <a:stCxn id="192" idx="3"/>
            </p:cNvCxnSpPr>
            <p:nvPr/>
          </p:nvCxnSpPr>
          <p:spPr>
            <a:xfrm flipH="1">
              <a:off x="924008" y="3768950"/>
              <a:ext cx="333600" cy="219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0" name="Google Shape;200;p13"/>
            <p:cNvCxnSpPr/>
            <p:nvPr/>
          </p:nvCxnSpPr>
          <p:spPr>
            <a:xfrm>
              <a:off x="337090" y="4066098"/>
              <a:ext cx="0" cy="243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1" name="Google Shape;201;p13"/>
            <p:cNvCxnSpPr>
              <a:stCxn id="202" idx="4"/>
              <a:endCxn id="180" idx="0"/>
            </p:cNvCxnSpPr>
            <p:nvPr/>
          </p:nvCxnSpPr>
          <p:spPr>
            <a:xfrm>
              <a:off x="337050" y="834050"/>
              <a:ext cx="0" cy="243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3" name="Google Shape;203;p13"/>
            <p:cNvSpPr/>
            <p:nvPr/>
          </p:nvSpPr>
          <p:spPr>
            <a:xfrm>
              <a:off x="0" y="4309625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0" y="50"/>
              <a:ext cx="674100" cy="8340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